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70" r:id="rId4"/>
    <p:sldId id="272" r:id="rId5"/>
    <p:sldId id="261" r:id="rId6"/>
    <p:sldId id="257" r:id="rId7"/>
    <p:sldId id="258" r:id="rId8"/>
    <p:sldId id="259" r:id="rId9"/>
    <p:sldId id="265" r:id="rId10"/>
    <p:sldId id="266" r:id="rId11"/>
    <p:sldId id="267" r:id="rId12"/>
    <p:sldId id="274" r:id="rId13"/>
    <p:sldId id="275" r:id="rId14"/>
    <p:sldId id="271" r:id="rId15"/>
    <p:sldId id="269" r:id="rId16"/>
    <p:sldId id="273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3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1422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ojects\ZNAP\prototype\other\presentation\CNAP.mov" TargetMode="Externa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xmlns="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1382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xmlns="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C697E-A735-4A36-B2F2-E09C5D8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640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93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uk-UA" dirty="0"/>
          </a:p>
        </p:txBody>
      </p:sp>
      <p:pic>
        <p:nvPicPr>
          <p:cNvPr id="1030" name="Picture 6" descr="D:\projects\ZNAP\prototype\other\presentation\apple-iphone7-silver-portra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1368" y="-470127"/>
            <a:ext cx="7803969" cy="7803969"/>
          </a:xfrm>
          <a:prstGeom prst="rect">
            <a:avLst/>
          </a:prstGeom>
          <a:noFill/>
        </p:spPr>
      </p:pic>
      <p:pic>
        <p:nvPicPr>
          <p:cNvPr id="14" name="CNAP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732021" y="967740"/>
            <a:ext cx="2788920" cy="48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8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Qlogic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(Finishing AES Cipher encryption/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decription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Emei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</a:t>
            </a:r>
            <a:r>
              <a:rPr lang="en-US" sz="180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2018)</a:t>
            </a:r>
            <a:endParaRPr lang="en-US" sz="1800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31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xmlns="" val="10433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027F69-DA29-4A49-9CE2-BEBF71DF8017}"/>
              </a:ext>
            </a:extLst>
          </p:cNvPr>
          <p:cNvSpPr txBox="1"/>
          <p:nvPr/>
        </p:nvSpPr>
        <p:spPr>
          <a:xfrm>
            <a:off x="838200" y="4419091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xmlns="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xmlns="" val="3953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xmlns="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xmlns="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xmlns="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057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19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xmlns="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xmlns="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xmlns="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xmlns="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xmlns="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xmlns="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xmlns="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xmlns="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186693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822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Retftofit2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38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HTML/CSS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5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Database :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559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Team messenger: Slack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935" y="1807290"/>
            <a:ext cx="5922525" cy="2195283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72" y="4168675"/>
            <a:ext cx="5280103" cy="1478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3D4371-1405-4FEE-8BF7-3287C7C5A0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8588" y="637264"/>
            <a:ext cx="3322657" cy="9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59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203</Words>
  <Application>Microsoft Office PowerPoint</Application>
  <PresentationFormat>Произвольный</PresentationFormat>
  <Paragraphs>73</Paragraphs>
  <Slides>16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Слайд 1</vt:lpstr>
      <vt:lpstr>Members</vt:lpstr>
      <vt:lpstr>IDEA</vt:lpstr>
      <vt:lpstr>Advantages</vt:lpstr>
      <vt:lpstr>Слайд 5</vt:lpstr>
      <vt:lpstr>MOBILE</vt:lpstr>
      <vt:lpstr>Слайд 7</vt:lpstr>
      <vt:lpstr>Слайд 8</vt:lpstr>
      <vt:lpstr>Слайд 9</vt:lpstr>
      <vt:lpstr>OUR GITHUB REPO</vt:lpstr>
      <vt:lpstr>OUR TRELLO</vt:lpstr>
      <vt:lpstr>Слайд 12</vt:lpstr>
      <vt:lpstr>Слайд 13</vt:lpstr>
      <vt:lpstr>DEMO</vt:lpstr>
      <vt:lpstr>FUTURE PLANS</vt:lpstr>
      <vt:lpstr>Any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Влад Кромкач</cp:lastModifiedBy>
  <cp:revision>70</cp:revision>
  <dcterms:created xsi:type="dcterms:W3CDTF">2017-12-23T14:24:37Z</dcterms:created>
  <dcterms:modified xsi:type="dcterms:W3CDTF">2017-12-25T18:46:08Z</dcterms:modified>
</cp:coreProperties>
</file>